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3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16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86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69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03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68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956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8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16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79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24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8A2A0-1A8B-469C-9227-C07CC2367E5B}" type="datetimeFigureOut">
              <a:rPr lang="zh-TW" altLang="en-US" smtClean="0"/>
              <a:t>2016/3/16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66B9D-74EF-4FE7-B782-079C6F4D9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29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68437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告訴我你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妳看到的第一眼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077104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這兩個字是甚麼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486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25133" y="792692"/>
            <a:ext cx="7933267" cy="4351338"/>
          </a:xfrm>
        </p:spPr>
        <p:txBody>
          <a:bodyPr>
            <a:normAutofit lnSpcReduction="10000"/>
          </a:bodyPr>
          <a:lstStyle/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考慮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74233" y="2590807"/>
            <a:ext cx="9635066" cy="2383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872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25133" y="792692"/>
            <a:ext cx="7933267" cy="4351338"/>
          </a:xfrm>
        </p:spPr>
        <p:txBody>
          <a:bodyPr>
            <a:normAutofit lnSpcReduction="10000"/>
          </a:bodyPr>
          <a:lstStyle/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90133" y="2955310"/>
            <a:ext cx="9635066" cy="2383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4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5934" y="1385358"/>
            <a:ext cx="10515600" cy="4351338"/>
          </a:xfrm>
        </p:spPr>
        <p:txBody>
          <a:bodyPr/>
          <a:lstStyle/>
          <a:p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9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考慮</a:t>
            </a:r>
            <a:r>
              <a:rPr lang="zh-TW" altLang="en-US" sz="9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9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85%</a:t>
            </a:r>
            <a:r>
              <a:rPr lang="zh-TW" altLang="en-US" sz="9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的</a:t>
            </a:r>
            <a:r>
              <a:rPr lang="zh-TW" altLang="en-US" sz="9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endParaRPr lang="en-US" altLang="zh-TW" sz="9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9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老虎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15% </a:t>
            </a:r>
            <a:r>
              <a:rPr lang="zh-TW" altLang="en-US" sz="9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的人</a:t>
            </a:r>
            <a:endParaRPr lang="en-US" altLang="zh-TW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zh-TW" altLang="en-US" sz="9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0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考慮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心情比較焦慮、緊張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缺乏安全感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心裏面有許多事、壓力大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情感細膩、真誠善良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要適度減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壓</a:t>
            </a:r>
          </a:p>
        </p:txBody>
      </p:sp>
    </p:spTree>
    <p:extLst>
      <p:ext uri="{BB962C8B-B14F-4D97-AF65-F5344CB8AC3E}">
        <p14:creationId xmlns:p14="http://schemas.microsoft.com/office/powerpoint/2010/main" val="423792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性情率直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沒有太大的精神壓力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大方隨和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心十足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沒甚麼心機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932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71</Words>
  <Application>Microsoft Office PowerPoint</Application>
  <PresentationFormat>寬螢幕</PresentationFormat>
  <Paragraphs>21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告訴我你/妳看到的第一眼</vt:lpstr>
      <vt:lpstr>PowerPoint 簡報</vt:lpstr>
      <vt:lpstr>PowerPoint 簡報</vt:lpstr>
      <vt:lpstr>PowerPoint 簡報</vt:lpstr>
      <vt:lpstr>考慮</vt:lpstr>
      <vt:lpstr>老虎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告訴我你看到的第一眼</dc:title>
  <dc:creator>Wei FANG</dc:creator>
  <cp:lastModifiedBy>Wei FANG</cp:lastModifiedBy>
  <cp:revision>6</cp:revision>
  <dcterms:created xsi:type="dcterms:W3CDTF">2016-03-16T05:54:52Z</dcterms:created>
  <dcterms:modified xsi:type="dcterms:W3CDTF">2016-03-16T06:12:00Z</dcterms:modified>
</cp:coreProperties>
</file>