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256" r:id="rId4"/>
    <p:sldId id="257" r:id="rId5"/>
    <p:sldId id="259" r:id="rId6"/>
    <p:sldId id="261" r:id="rId7"/>
    <p:sldId id="262" r:id="rId8"/>
    <p:sldId id="260" r:id="rId9"/>
    <p:sldId id="263" r:id="rId10"/>
    <p:sldId id="265" r:id="rId1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5C7173E-BC14-4D39-8EE5-342785A315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EB02929-D75B-45B1-9849-F90F883949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A5EBB00-A843-4174-AA04-3D7ABAC9E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6883CA0-82AC-4132-84CE-B7BF1DB74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4DD24A4-9DD4-491C-B12E-58F0FDBE1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4253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1518B3D-CE3A-4812-BDFB-428FB3F2E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E8B0F209-B027-46AD-B6D1-BE71AB94E6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C9B8AE0-87BC-4005-A8EE-4FA0A8ECE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2EF654B-9F88-43AE-8C69-F54645D20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CB66846-BC56-44F5-88C3-BEAB1D7E4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4562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E620B464-914C-4AA3-9A2A-7E8089AD8E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2EE9941-F66C-476D-9AD3-09EA8480EB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5E7D50E-37DC-42F8-A7A6-3D40C2888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975FFD4-7146-428D-8A9D-97284C7D2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E0F35D8-5CE7-455A-A01C-ACE969E93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5233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D8395F-352A-46AF-8C78-DF31B637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42F21B5-745C-4A3E-8E0C-7F66FF1851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CD15F60-D965-43B8-878A-B926B4D4A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58A0B00-4DA5-4727-8078-9B589F356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6B581ED-D235-4194-BE64-31A60E03A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663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E9B604-0B17-4F79-BFDA-F38AAF16F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F1A902F-756C-46DC-BBE1-F4A665B3A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C632718-E105-47FD-8D0F-85CC413F7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1FC6D41-28EC-45B9-90BB-49C8CEF02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A6BF046-A895-4D27-AFDD-33A77C8B1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0796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F96B02F-DDF5-4551-8650-54230C5AD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7D1E265-3EB7-482C-BD67-6CF5FE7C5B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2E49952-D956-45AA-8676-46F9632223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F201E16-6C98-438E-9C67-9AA69CB6C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F34CF08-97E4-45E1-AF7D-BDD020896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6EE0E50-FC8F-42CA-904C-80C900120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1579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9CEDF36-A1A4-4CA9-A40F-6B5F20576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08E8335-0425-4B90-8C1D-7152B0AE9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7E749A1-89FE-432C-AF13-94F909C55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5EBC13A5-4C9D-4317-9B74-8F4AE30F6E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0EA00932-38A3-4900-A145-FD4862C348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153BD74B-6785-48D7-B450-897D04AD2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FAAC17BD-B456-44F7-B98B-F7E9F2534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B6D9CFE3-7B36-4504-BC7D-575A73D65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6423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0D4920D-31A5-4C35-80CB-7F2B20BCC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891D71ED-6E09-454A-8349-F6FB5D129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89BFEEB-9F49-4DFC-9B79-4E108B8D9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11E992D-F3F9-46E4-9E6A-32507A3BC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0976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E379175D-A5F8-4BE6-B3AC-CD66B3A51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509AD66D-1DC4-43DD-B7E9-A1B6A28A3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8665238-9867-4F53-BC5C-FC7F66FFA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2584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1522B3-C62A-4163-86C6-EA333CBE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052839A-5531-4C2F-8C83-FE6268441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B181606-D691-4E3B-B186-21C2F29040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F722ADF0-25EC-4542-A2C1-431AFF044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E1BCEBA-3D0F-45FA-ADC7-0C6FE34DC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99D9199-402B-4EEB-8049-5C38741A3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9829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11B93B8-1141-4D1A-B21D-B6573214F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FE288D6D-D858-4344-9846-F16120F545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2402C987-47A6-4F6E-9E61-66707AF691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CEF9A3E-10FD-42F8-945D-E5C32D33F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13205B7-828C-4DAC-A079-2C21C2ED4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546B141-A72B-4FC6-9BC2-B0D210EAA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8622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B1F21A6B-28E5-4B9D-B4CF-D245904A7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D8BE25A-2C06-44F7-AC48-2AF42204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F69E13D-7B95-475F-9386-D8FDD6D651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547C4-DAA2-4F78-BEAE-6A6AF4986009}" type="datetimeFigureOut">
              <a:rPr lang="zh-TW" altLang="en-US" smtClean="0"/>
              <a:t>2021/2/3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2CFA822-BBFF-4FFE-8998-DB8348F226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0645A88-3D27-42D5-8ED1-9F75B0BD49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A65FA-9997-41B0-B479-59FD3EA66C6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680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A9D7D339-4858-4189-A649-EEB5B8884A12}"/>
              </a:ext>
            </a:extLst>
          </p:cNvPr>
          <p:cNvGrpSpPr/>
          <p:nvPr/>
        </p:nvGrpSpPr>
        <p:grpSpPr>
          <a:xfrm>
            <a:off x="1020792" y="0"/>
            <a:ext cx="10150415" cy="6858000"/>
            <a:chOff x="1020792" y="0"/>
            <a:chExt cx="10150415" cy="6858000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88FA7411-309C-466C-BF6B-AA99E84C7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792" y="0"/>
              <a:ext cx="10150415" cy="6858000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5DB327DC-0FA5-4E29-B9BD-2DD2D379F5DD}"/>
                </a:ext>
              </a:extLst>
            </p:cNvPr>
            <p:cNvSpPr/>
            <p:nvPr/>
          </p:nvSpPr>
          <p:spPr>
            <a:xfrm>
              <a:off x="1346200" y="1261533"/>
              <a:ext cx="2980267" cy="1219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07982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88FA7411-309C-466C-BF6B-AA99E84C7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92" y="0"/>
            <a:ext cx="10150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737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5CCD5074-B07B-4492-B778-433189DA849E}"/>
              </a:ext>
            </a:extLst>
          </p:cNvPr>
          <p:cNvGrpSpPr/>
          <p:nvPr/>
        </p:nvGrpSpPr>
        <p:grpSpPr>
          <a:xfrm>
            <a:off x="651932" y="358977"/>
            <a:ext cx="9833178" cy="6024890"/>
            <a:chOff x="651932" y="358977"/>
            <a:chExt cx="9833178" cy="6024890"/>
          </a:xfrm>
        </p:grpSpPr>
        <p:pic>
          <p:nvPicPr>
            <p:cNvPr id="2" name="圖片 1">
              <a:extLst>
                <a:ext uri="{FF2B5EF4-FFF2-40B4-BE49-F238E27FC236}">
                  <a16:creationId xmlns:a16="http://schemas.microsoft.com/office/drawing/2014/main" id="{CC6D30EB-FB4F-42EA-9653-A934D73C13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930" t="29085" r="47371" b="25143"/>
            <a:stretch/>
          </p:blipFill>
          <p:spPr>
            <a:xfrm>
              <a:off x="840094" y="474133"/>
              <a:ext cx="9311440" cy="5249334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974895C-B8BC-4A38-BA92-135EDCA8E6B3}"/>
                </a:ext>
              </a:extLst>
            </p:cNvPr>
            <p:cNvSpPr/>
            <p:nvPr/>
          </p:nvSpPr>
          <p:spPr>
            <a:xfrm>
              <a:off x="651932" y="558800"/>
              <a:ext cx="3480988" cy="149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文字方塊 4">
              <a:extLst>
                <a:ext uri="{FF2B5EF4-FFF2-40B4-BE49-F238E27FC236}">
                  <a16:creationId xmlns:a16="http://schemas.microsoft.com/office/drawing/2014/main" id="{EFC41E6A-9210-4390-AFF0-5FEDBB474A0D}"/>
                </a:ext>
              </a:extLst>
            </p:cNvPr>
            <p:cNvSpPr txBox="1"/>
            <p:nvPr/>
          </p:nvSpPr>
          <p:spPr>
            <a:xfrm>
              <a:off x="2726267" y="5737536"/>
              <a:ext cx="6477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3600" dirty="0"/>
                <a:t>Dry Bulb Temperature (</a:t>
              </a:r>
              <a:r>
                <a:rPr lang="en-US" altLang="zh-TW" sz="3600" dirty="0" err="1"/>
                <a:t>T</a:t>
              </a:r>
              <a:r>
                <a:rPr lang="en-US" altLang="zh-TW" sz="3600" baseline="-25000" dirty="0" err="1"/>
                <a:t>db</a:t>
              </a:r>
              <a:r>
                <a:rPr lang="en-US" altLang="zh-TW" sz="3600" dirty="0"/>
                <a:t>) in </a:t>
              </a:r>
              <a:r>
                <a:rPr lang="en-US" altLang="zh-TW" sz="3600" baseline="30000" dirty="0" err="1"/>
                <a:t>o</a:t>
              </a:r>
              <a:r>
                <a:rPr lang="en-US" altLang="zh-TW" sz="3600" dirty="0" err="1"/>
                <a:t>C</a:t>
              </a:r>
              <a:endParaRPr lang="zh-TW" altLang="en-US" sz="3600" dirty="0"/>
            </a:p>
          </p:txBody>
        </p:sp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688451AF-BDD0-471B-B9D0-781871D9F544}"/>
                </a:ext>
              </a:extLst>
            </p:cNvPr>
            <p:cNvSpPr txBox="1"/>
            <p:nvPr/>
          </p:nvSpPr>
          <p:spPr>
            <a:xfrm rot="16200000">
              <a:off x="7594599" y="2726268"/>
              <a:ext cx="52578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800" dirty="0"/>
                <a:t>Humidity Ratio/Absolute Humidity</a:t>
              </a:r>
              <a:endParaRPr lang="zh-TW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790815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>
            <a:extLst>
              <a:ext uri="{FF2B5EF4-FFF2-40B4-BE49-F238E27FC236}">
                <a16:creationId xmlns:a16="http://schemas.microsoft.com/office/drawing/2014/main" id="{150FC4A2-93B8-4E29-9740-B62728DDC1D9}"/>
              </a:ext>
            </a:extLst>
          </p:cNvPr>
          <p:cNvGrpSpPr/>
          <p:nvPr/>
        </p:nvGrpSpPr>
        <p:grpSpPr>
          <a:xfrm>
            <a:off x="588000" y="723044"/>
            <a:ext cx="11111221" cy="5660823"/>
            <a:chOff x="588000" y="723044"/>
            <a:chExt cx="11111221" cy="5660823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9B8A4A50-66E5-40CC-9A16-3FACD453B6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682" t="26399" r="42426" b="27798"/>
            <a:stretch/>
          </p:blipFill>
          <p:spPr>
            <a:xfrm>
              <a:off x="588001" y="948267"/>
              <a:ext cx="10587999" cy="4961466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5D875EE-B159-4382-8092-862E75011D3C}"/>
                </a:ext>
              </a:extLst>
            </p:cNvPr>
            <p:cNvSpPr/>
            <p:nvPr/>
          </p:nvSpPr>
          <p:spPr>
            <a:xfrm>
              <a:off x="588000" y="948267"/>
              <a:ext cx="3313979" cy="14562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4A307EA3-0329-466B-AB16-C59DAA590A79}"/>
                </a:ext>
              </a:extLst>
            </p:cNvPr>
            <p:cNvSpPr txBox="1"/>
            <p:nvPr/>
          </p:nvSpPr>
          <p:spPr>
            <a:xfrm>
              <a:off x="2726267" y="5737536"/>
              <a:ext cx="6477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3600" dirty="0"/>
                <a:t>Dry Bulb Temperature (</a:t>
              </a:r>
              <a:r>
                <a:rPr lang="en-US" altLang="zh-TW" sz="3600" dirty="0" err="1"/>
                <a:t>T</a:t>
              </a:r>
              <a:r>
                <a:rPr lang="en-US" altLang="zh-TW" sz="3600" baseline="-25000" dirty="0" err="1"/>
                <a:t>db</a:t>
              </a:r>
              <a:r>
                <a:rPr lang="en-US" altLang="zh-TW" sz="3600" dirty="0"/>
                <a:t>) in </a:t>
              </a:r>
              <a:r>
                <a:rPr lang="en-US" altLang="zh-TW" sz="3600" baseline="30000" dirty="0" err="1"/>
                <a:t>o</a:t>
              </a:r>
              <a:r>
                <a:rPr lang="en-US" altLang="zh-TW" sz="3600" dirty="0" err="1"/>
                <a:t>C</a:t>
              </a:r>
              <a:endParaRPr lang="zh-TW" altLang="en-US" sz="3600" dirty="0"/>
            </a:p>
          </p:txBody>
        </p:sp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A1B12838-036A-45C2-953D-1530694C29E8}"/>
                </a:ext>
              </a:extLst>
            </p:cNvPr>
            <p:cNvSpPr txBox="1"/>
            <p:nvPr/>
          </p:nvSpPr>
          <p:spPr>
            <a:xfrm rot="16200000">
              <a:off x="8808710" y="3090335"/>
              <a:ext cx="52578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800" dirty="0"/>
                <a:t>Humidity Ratio/Absolute Humidity</a:t>
              </a:r>
              <a:endParaRPr lang="zh-TW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97499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F8158DC7-16D1-4F31-ABB0-FBEB42E700F9}"/>
              </a:ext>
            </a:extLst>
          </p:cNvPr>
          <p:cNvGrpSpPr/>
          <p:nvPr/>
        </p:nvGrpSpPr>
        <p:grpSpPr>
          <a:xfrm>
            <a:off x="338664" y="403533"/>
            <a:ext cx="11397147" cy="5980334"/>
            <a:chOff x="338664" y="403533"/>
            <a:chExt cx="11397147" cy="5980334"/>
          </a:xfrm>
        </p:grpSpPr>
        <p:pic>
          <p:nvPicPr>
            <p:cNvPr id="2" name="圖片 1">
              <a:extLst>
                <a:ext uri="{FF2B5EF4-FFF2-40B4-BE49-F238E27FC236}">
                  <a16:creationId xmlns:a16="http://schemas.microsoft.com/office/drawing/2014/main" id="{F9F3985F-D064-4E3A-8E18-0F8587BBD7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779" t="16723" r="41515" b="38579"/>
            <a:stretch/>
          </p:blipFill>
          <p:spPr>
            <a:xfrm>
              <a:off x="437539" y="403533"/>
              <a:ext cx="10775051" cy="5334003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F4A78C0-3104-45AC-A8BE-97EAA99EAD7A}"/>
                </a:ext>
              </a:extLst>
            </p:cNvPr>
            <p:cNvSpPr/>
            <p:nvPr/>
          </p:nvSpPr>
          <p:spPr>
            <a:xfrm>
              <a:off x="338664" y="457198"/>
              <a:ext cx="3363263" cy="15810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2EE5BAF9-9F04-4C60-BE24-9DE826F65485}"/>
                </a:ext>
              </a:extLst>
            </p:cNvPr>
            <p:cNvSpPr txBox="1"/>
            <p:nvPr/>
          </p:nvSpPr>
          <p:spPr>
            <a:xfrm>
              <a:off x="2726267" y="5737536"/>
              <a:ext cx="6477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3600" dirty="0"/>
                <a:t>Dry Bulb Temperature (</a:t>
              </a:r>
              <a:r>
                <a:rPr lang="en-US" altLang="zh-TW" sz="3600" dirty="0" err="1"/>
                <a:t>T</a:t>
              </a:r>
              <a:r>
                <a:rPr lang="en-US" altLang="zh-TW" sz="3600" baseline="-25000" dirty="0" err="1"/>
                <a:t>db</a:t>
              </a:r>
              <a:r>
                <a:rPr lang="en-US" altLang="zh-TW" sz="3600" dirty="0"/>
                <a:t>) in </a:t>
              </a:r>
              <a:r>
                <a:rPr lang="en-US" altLang="zh-TW" sz="3600" baseline="30000" dirty="0" err="1"/>
                <a:t>o</a:t>
              </a:r>
              <a:r>
                <a:rPr lang="en-US" altLang="zh-TW" sz="3600" dirty="0" err="1"/>
                <a:t>C</a:t>
              </a:r>
              <a:endParaRPr lang="zh-TW" altLang="en-US" sz="3600" dirty="0"/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70715130-5E30-4E8C-9FE2-3472DCD690DB}"/>
                </a:ext>
              </a:extLst>
            </p:cNvPr>
            <p:cNvSpPr txBox="1"/>
            <p:nvPr/>
          </p:nvSpPr>
          <p:spPr>
            <a:xfrm rot="16200000">
              <a:off x="8845300" y="2847025"/>
              <a:ext cx="52578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800" dirty="0"/>
                <a:t>Humidity Ratio/Absolute Humidity</a:t>
              </a:r>
              <a:endParaRPr lang="zh-TW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63144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F9F016E1-A9BF-4011-8790-C4ED6F91A0C7}"/>
              </a:ext>
            </a:extLst>
          </p:cNvPr>
          <p:cNvGrpSpPr/>
          <p:nvPr/>
        </p:nvGrpSpPr>
        <p:grpSpPr>
          <a:xfrm>
            <a:off x="699421" y="237067"/>
            <a:ext cx="10239512" cy="6473856"/>
            <a:chOff x="699421" y="237067"/>
            <a:chExt cx="10239512" cy="6473856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CA3C984A-1B2D-4995-A1D1-B9CD1927D0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918" r="5432" b="4182"/>
            <a:stretch/>
          </p:blipFill>
          <p:spPr>
            <a:xfrm>
              <a:off x="875242" y="237067"/>
              <a:ext cx="10063691" cy="6087534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CAE5949-C5C3-4059-BD55-301D83A13C14}"/>
                </a:ext>
              </a:extLst>
            </p:cNvPr>
            <p:cNvSpPr/>
            <p:nvPr/>
          </p:nvSpPr>
          <p:spPr>
            <a:xfrm>
              <a:off x="2379134" y="423335"/>
              <a:ext cx="8466666" cy="5367865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638DFAF-43D5-4F79-9096-27FEEA456E4F}"/>
                </a:ext>
              </a:extLst>
            </p:cNvPr>
            <p:cNvSpPr/>
            <p:nvPr/>
          </p:nvSpPr>
          <p:spPr>
            <a:xfrm>
              <a:off x="875242" y="1955800"/>
              <a:ext cx="758825" cy="39793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516C6117-832A-45CB-9CDF-90F07BA97646}"/>
                </a:ext>
              </a:extLst>
            </p:cNvPr>
            <p:cNvSpPr txBox="1"/>
            <p:nvPr/>
          </p:nvSpPr>
          <p:spPr>
            <a:xfrm rot="16200000">
              <a:off x="-1667870" y="2900690"/>
              <a:ext cx="52578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800" dirty="0"/>
                <a:t>Humidity Ratio/Absolute Humidity</a:t>
              </a:r>
              <a:endParaRPr lang="zh-TW" altLang="en-US" sz="2800" dirty="0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41D538B6-C9B6-4550-94AA-617BDC656A2E}"/>
                </a:ext>
              </a:extLst>
            </p:cNvPr>
            <p:cNvSpPr txBox="1"/>
            <p:nvPr/>
          </p:nvSpPr>
          <p:spPr>
            <a:xfrm>
              <a:off x="2857500" y="6187703"/>
              <a:ext cx="6477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/>
                <a:t>Dry Bulb Temperature (</a:t>
              </a:r>
              <a:r>
                <a:rPr lang="en-US" altLang="zh-TW" sz="2800" dirty="0" err="1"/>
                <a:t>T</a:t>
              </a:r>
              <a:r>
                <a:rPr lang="en-US" altLang="zh-TW" sz="2800" baseline="-25000" dirty="0" err="1"/>
                <a:t>db</a:t>
              </a:r>
              <a:r>
                <a:rPr lang="en-US" altLang="zh-TW" sz="2800" dirty="0"/>
                <a:t>) in </a:t>
              </a:r>
              <a:r>
                <a:rPr lang="en-US" altLang="zh-TW" sz="2800" baseline="30000" dirty="0" err="1"/>
                <a:t>o</a:t>
              </a:r>
              <a:r>
                <a:rPr lang="en-US" altLang="zh-TW" sz="2800" dirty="0" err="1"/>
                <a:t>C</a:t>
              </a:r>
              <a:endParaRPr lang="zh-TW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72030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2C52912C-9839-49D0-83DA-EE134FB36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221" y="257175"/>
            <a:ext cx="8408860" cy="631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04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8459A53A-48E7-428A-86BE-A68EA4A1BD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576" y="358775"/>
            <a:ext cx="7952847" cy="597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291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群組 11">
            <a:extLst>
              <a:ext uri="{FF2B5EF4-FFF2-40B4-BE49-F238E27FC236}">
                <a16:creationId xmlns:a16="http://schemas.microsoft.com/office/drawing/2014/main" id="{3FB960A2-81A5-4978-979F-9948D5A35FF0}"/>
              </a:ext>
            </a:extLst>
          </p:cNvPr>
          <p:cNvGrpSpPr/>
          <p:nvPr/>
        </p:nvGrpSpPr>
        <p:grpSpPr>
          <a:xfrm>
            <a:off x="314980" y="520699"/>
            <a:ext cx="11038820" cy="6190224"/>
            <a:chOff x="314980" y="520699"/>
            <a:chExt cx="11038820" cy="6190224"/>
          </a:xfrm>
        </p:grpSpPr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8D30989C-264A-4F4D-B3C9-E0510D4B465C}"/>
                </a:ext>
              </a:extLst>
            </p:cNvPr>
            <p:cNvGrpSpPr/>
            <p:nvPr/>
          </p:nvGrpSpPr>
          <p:grpSpPr>
            <a:xfrm>
              <a:off x="511800" y="520699"/>
              <a:ext cx="10842000" cy="5702302"/>
              <a:chOff x="511800" y="520699"/>
              <a:chExt cx="10842000" cy="5702302"/>
            </a:xfrm>
          </p:grpSpPr>
          <p:pic>
            <p:nvPicPr>
              <p:cNvPr id="3" name="圖片 2">
                <a:extLst>
                  <a:ext uri="{FF2B5EF4-FFF2-40B4-BE49-F238E27FC236}">
                    <a16:creationId xmlns:a16="http://schemas.microsoft.com/office/drawing/2014/main" id="{88322E6A-FB60-4F7A-AD0E-18EFA7B724E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734" r="1579" b="7499"/>
              <a:stretch/>
            </p:blipFill>
            <p:spPr>
              <a:xfrm>
                <a:off x="511800" y="1188199"/>
                <a:ext cx="10842000" cy="5034802"/>
              </a:xfrm>
              <a:prstGeom prst="rect">
                <a:avLst/>
              </a:prstGeom>
            </p:spPr>
          </p:pic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38658A82-5535-4477-9876-6EE6D6B71242}"/>
                  </a:ext>
                </a:extLst>
              </p:cNvPr>
              <p:cNvSpPr/>
              <p:nvPr/>
            </p:nvSpPr>
            <p:spPr>
              <a:xfrm>
                <a:off x="1862387" y="1230533"/>
                <a:ext cx="9394907" cy="4453465"/>
              </a:xfrm>
              <a:prstGeom prst="rect">
                <a:avLst/>
              </a:pr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D57A010A-5725-44F9-B425-4336021580A7}"/>
                  </a:ext>
                </a:extLst>
              </p:cNvPr>
              <p:cNvSpPr txBox="1"/>
              <p:nvPr/>
            </p:nvSpPr>
            <p:spPr>
              <a:xfrm>
                <a:off x="1862386" y="520699"/>
                <a:ext cx="939490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4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Adiabatic Cooling / Evaporative Cooling</a:t>
                </a:r>
                <a:endParaRPr lang="zh-TW" altLang="en-US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293F578-D85D-48F5-A2F5-8FB2EAC4DEFB}"/>
                </a:ext>
              </a:extLst>
            </p:cNvPr>
            <p:cNvSpPr/>
            <p:nvPr/>
          </p:nvSpPr>
          <p:spPr>
            <a:xfrm>
              <a:off x="526646" y="3132667"/>
              <a:ext cx="523221" cy="1905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A9E10DBF-EF58-4DDA-ACE1-10A3CCB86941}"/>
                </a:ext>
              </a:extLst>
            </p:cNvPr>
            <p:cNvSpPr txBox="1"/>
            <p:nvPr/>
          </p:nvSpPr>
          <p:spPr>
            <a:xfrm rot="16200000">
              <a:off x="-2052311" y="3167390"/>
              <a:ext cx="52578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800" dirty="0"/>
                <a:t>Humidity Ratio/Absolute Humidity</a:t>
              </a:r>
              <a:endParaRPr lang="zh-TW" altLang="en-US" sz="2800" dirty="0"/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BC839AE6-6FFD-41EB-BE8B-E102A1E3B75E}"/>
                </a:ext>
              </a:extLst>
            </p:cNvPr>
            <p:cNvSpPr txBox="1"/>
            <p:nvPr/>
          </p:nvSpPr>
          <p:spPr>
            <a:xfrm>
              <a:off x="2857500" y="6187703"/>
              <a:ext cx="6477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/>
                <a:t>Dry Bulb Temperature (</a:t>
              </a:r>
              <a:r>
                <a:rPr lang="en-US" altLang="zh-TW" sz="2800" dirty="0" err="1"/>
                <a:t>T</a:t>
              </a:r>
              <a:r>
                <a:rPr lang="en-US" altLang="zh-TW" sz="2800" baseline="-25000" dirty="0" err="1"/>
                <a:t>db</a:t>
              </a:r>
              <a:r>
                <a:rPr lang="en-US" altLang="zh-TW" sz="2800" dirty="0"/>
                <a:t>) in </a:t>
              </a:r>
              <a:r>
                <a:rPr lang="en-US" altLang="zh-TW" sz="2800" baseline="30000" dirty="0" err="1"/>
                <a:t>o</a:t>
              </a:r>
              <a:r>
                <a:rPr lang="en-US" altLang="zh-TW" sz="2800" dirty="0" err="1"/>
                <a:t>C</a:t>
              </a:r>
              <a:endParaRPr lang="zh-TW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94496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24541D0D-C4D0-4930-B4DD-86ABF556F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267" y="179153"/>
            <a:ext cx="9321799" cy="64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1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70</Words>
  <Application>Microsoft Office PowerPoint</Application>
  <PresentationFormat>寬螢幕</PresentationFormat>
  <Paragraphs>11</Paragraphs>
  <Slides>10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5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FangWei</dc:creator>
  <cp:lastModifiedBy>FangWei</cp:lastModifiedBy>
  <cp:revision>9</cp:revision>
  <dcterms:created xsi:type="dcterms:W3CDTF">2021-02-03T12:42:22Z</dcterms:created>
  <dcterms:modified xsi:type="dcterms:W3CDTF">2021-02-03T13:56:10Z</dcterms:modified>
</cp:coreProperties>
</file>